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9" r:id="rId2"/>
  </p:sldIdLst>
  <p:sldSz cx="9906000" cy="6858000" type="A4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111"/>
    <a:srgbClr val="93051C"/>
    <a:srgbClr val="F74210"/>
    <a:srgbClr val="0000C0"/>
    <a:srgbClr val="84398C"/>
    <a:srgbClr val="95061C"/>
    <a:srgbClr val="ED1B3A"/>
    <a:srgbClr val="C3122F"/>
    <a:srgbClr val="21408F"/>
    <a:srgbClr val="B00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238" autoAdjust="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836" y="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16C6E-11E3-4238-AF9C-1B9681A88D15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68350"/>
            <a:ext cx="554196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090" y="4860925"/>
            <a:ext cx="5683886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72185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836" y="972185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92491-FECA-421C-87DA-527A0EC218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7C33-9F79-4521-A315-AC03B4C45E5E}" type="datetimeFigureOut">
              <a:rPr kumimoji="1" lang="ja-JP" altLang="en-US" smtClean="0"/>
              <a:pPr/>
              <a:t>2022/11/17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7630-D855-4C2C-98B8-D21B8B55D5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E1D54C76-7C66-B0EF-23E6-AE6AEA2F4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559" y="1490861"/>
            <a:ext cx="4282881" cy="387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50061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kunshi</dc:creator>
  <cp:lastModifiedBy>中村 訓士</cp:lastModifiedBy>
  <cp:revision>185</cp:revision>
  <cp:lastPrinted>2022-11-17T14:13:29Z</cp:lastPrinted>
  <dcterms:created xsi:type="dcterms:W3CDTF">2019-04-26T00:45:36Z</dcterms:created>
  <dcterms:modified xsi:type="dcterms:W3CDTF">2022-11-17T14:16:58Z</dcterms:modified>
</cp:coreProperties>
</file>